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5A9F57-37C6-458E-9896-55C0D14589E2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B17F80-8E66-4880-9B5B-0F71855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57167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Монтаж пускозащитной аппаратуры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357562"/>
            <a:ext cx="7929618" cy="12144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Технологическая карта: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 Монтаж магнитного пускателя типа ПМЕ и кнопочной станции»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Крепим трубу</a:t>
            </a:r>
            <a:endParaRPr lang="ru-RU" dirty="0"/>
          </a:p>
        </p:txBody>
      </p:sp>
      <p:pic>
        <p:nvPicPr>
          <p:cNvPr id="4" name="Содержимое 3" descr="DSC038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Размечаем трассу, сверлим отверстия и устанавливаем крепления для трубы, прокладываемой к электродвигателю, стоящему на фундаменте</a:t>
            </a:r>
            <a:endParaRPr lang="ru-RU" sz="2800" dirty="0"/>
          </a:p>
        </p:txBody>
      </p:sp>
      <p:pic>
        <p:nvPicPr>
          <p:cNvPr id="4" name="Содержимое 3" descr="DSC03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Крепим трубу, идущую от пускателя к электродвигателю</a:t>
            </a:r>
            <a:endParaRPr lang="ru-RU" dirty="0"/>
          </a:p>
        </p:txBody>
      </p:sp>
      <p:pic>
        <p:nvPicPr>
          <p:cNvPr id="5" name="Содержимое 4" descr="DSC038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Содержимое 5" descr="DSC038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Протягиваем монтажные провода в трубе</a:t>
            </a:r>
            <a:endParaRPr lang="ru-RU" sz="3200" dirty="0"/>
          </a:p>
        </p:txBody>
      </p:sp>
      <p:pic>
        <p:nvPicPr>
          <p:cNvPr id="5" name="Содержимое 4" descr="DSC038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Содержимое 5" descr="DSC038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помощью монтажных проводов собираем электрическую схему </a:t>
            </a:r>
            <a:endParaRPr lang="ru-RU" dirty="0"/>
          </a:p>
        </p:txBody>
      </p:sp>
      <p:pic>
        <p:nvPicPr>
          <p:cNvPr id="4" name="Содержимое 3" descr="img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107390" y="250008"/>
            <a:ext cx="4929220" cy="7572428"/>
          </a:xfrm>
        </p:spPr>
      </p:pic>
    </p:spTree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Монтаж магнитного пускателя типа ПМЕ и кнопочного поста завершен</a:t>
            </a:r>
            <a:endParaRPr lang="ru-RU" sz="3200" dirty="0"/>
          </a:p>
        </p:txBody>
      </p:sp>
      <p:pic>
        <p:nvPicPr>
          <p:cNvPr id="4" name="Содержимое 3" descr="DSC03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43577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Технологическую карту составил: мастер </a:t>
            </a:r>
            <a:r>
              <a:rPr lang="ru-RU" sz="3600" dirty="0" err="1" smtClean="0"/>
              <a:t>п</a:t>
            </a:r>
            <a:r>
              <a:rPr lang="ru-RU" sz="3600" dirty="0" smtClean="0"/>
              <a:t>/о Гусев В.В.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Размечаем место установки магнитного пускателя</a:t>
            </a:r>
            <a:endParaRPr lang="ru-RU" dirty="0"/>
          </a:p>
        </p:txBody>
      </p:sp>
      <p:pic>
        <p:nvPicPr>
          <p:cNvPr id="6" name="Содержимое 5" descr="DSC037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46238"/>
            <a:ext cx="3394472" cy="4525962"/>
          </a:xfrm>
        </p:spPr>
      </p:pic>
      <p:pic>
        <p:nvPicPr>
          <p:cNvPr id="8" name="Содержимое 7" descr="DSC037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46238"/>
            <a:ext cx="3394472" cy="4525962"/>
          </a:xfr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Сверлим отверстия для крепления магнитного пускателя </a:t>
            </a:r>
            <a:endParaRPr lang="ru-RU" sz="3600" dirty="0"/>
          </a:p>
        </p:txBody>
      </p:sp>
      <p:pic>
        <p:nvPicPr>
          <p:cNvPr id="4" name="Содержимое 3" descr="DSC03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Забиваем дюбели в отверстия</a:t>
            </a:r>
            <a:endParaRPr lang="ru-RU" dirty="0"/>
          </a:p>
        </p:txBody>
      </p:sp>
      <p:pic>
        <p:nvPicPr>
          <p:cNvPr id="4" name="Содержимое 3" descr="DSC037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Крепим корпус магнитного пускателя к стене</a:t>
            </a:r>
            <a:endParaRPr lang="ru-RU" dirty="0"/>
          </a:p>
        </p:txBody>
      </p:sp>
      <p:pic>
        <p:nvPicPr>
          <p:cNvPr id="4" name="Содержимое 3" descr="DSC03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Размечаем место установки кнопочного поста</a:t>
            </a:r>
            <a:endParaRPr lang="ru-RU" dirty="0"/>
          </a:p>
        </p:txBody>
      </p:sp>
      <p:pic>
        <p:nvPicPr>
          <p:cNvPr id="4" name="Содержимое 3" descr="DSC03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Сверлим отверстия для крепления кнопочного поста</a:t>
            </a:r>
            <a:endParaRPr lang="ru-RU" dirty="0"/>
          </a:p>
        </p:txBody>
      </p:sp>
      <p:pic>
        <p:nvPicPr>
          <p:cNvPr id="4" name="Содержимое 3" descr="DSC037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Крепим кнопочный пост </a:t>
            </a:r>
            <a:r>
              <a:rPr lang="ru-RU" dirty="0" err="1" smtClean="0"/>
              <a:t>шурупами-саморезами</a:t>
            </a:r>
            <a:r>
              <a:rPr lang="ru-RU" dirty="0" smtClean="0"/>
              <a:t> к стене</a:t>
            </a:r>
            <a:endParaRPr lang="ru-RU" dirty="0"/>
          </a:p>
        </p:txBody>
      </p:sp>
      <p:pic>
        <p:nvPicPr>
          <p:cNvPr id="4" name="Содержимое 3" descr="DSC03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75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Размечаем трассу, сверлим отверстия и </a:t>
            </a:r>
            <a:r>
              <a:rPr lang="ru-RU" sz="3200" dirty="0" err="1" smtClean="0"/>
              <a:t>устанвливаем</a:t>
            </a:r>
            <a:r>
              <a:rPr lang="ru-RU" sz="3200" dirty="0" smtClean="0"/>
              <a:t> крепления  для трубы</a:t>
            </a:r>
            <a:endParaRPr lang="ru-RU" sz="3200" dirty="0"/>
          </a:p>
        </p:txBody>
      </p:sp>
      <p:pic>
        <p:nvPicPr>
          <p:cNvPr id="4" name="Содержимое 3" descr="DSC03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83</TotalTime>
  <Words>122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Тема урока:  Монтаж пускозащитной аппаратуры</vt:lpstr>
      <vt:lpstr>Размечаем место установки магнитного пускателя</vt:lpstr>
      <vt:lpstr>Сверлим отверстия для крепления магнитного пускателя </vt:lpstr>
      <vt:lpstr>Забиваем дюбели в отверстия</vt:lpstr>
      <vt:lpstr>Крепим корпус магнитного пускателя к стене</vt:lpstr>
      <vt:lpstr>Размечаем место установки кнопочного поста</vt:lpstr>
      <vt:lpstr>Сверлим отверстия для крепления кнопочного поста</vt:lpstr>
      <vt:lpstr>Крепим кнопочный пост шурупами-саморезами к стене</vt:lpstr>
      <vt:lpstr>Размечаем трассу, сверлим отверстия и устанвливаем крепления  для трубы</vt:lpstr>
      <vt:lpstr>Крепим трубу</vt:lpstr>
      <vt:lpstr>Размечаем трассу, сверлим отверстия и устанавливаем крепления для трубы, прокладываемой к электродвигателю, стоящему на фундаменте</vt:lpstr>
      <vt:lpstr>Крепим трубу, идущую от пускателя к электродвигателю</vt:lpstr>
      <vt:lpstr>Протягиваем монтажные провода в трубе</vt:lpstr>
      <vt:lpstr>С помощью монтажных проводов собираем электрическую схему </vt:lpstr>
      <vt:lpstr>Монтаж магнитного пускателя типа ПМЕ и кнопочного поста завершен</vt:lpstr>
      <vt:lpstr>Технологическую карту составил: мастер п/о Гусев В.В.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Монтаж пускозащитной аппаратуры</dc:title>
  <dc:creator>Admin</dc:creator>
  <cp:lastModifiedBy>Admin</cp:lastModifiedBy>
  <cp:revision>12</cp:revision>
  <dcterms:created xsi:type="dcterms:W3CDTF">2012-02-22T16:16:44Z</dcterms:created>
  <dcterms:modified xsi:type="dcterms:W3CDTF">2012-02-22T18:50:09Z</dcterms:modified>
</cp:coreProperties>
</file>